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0" d="100"/>
          <a:sy n="100" d="100"/>
        </p:scale>
        <p:origin x="96" y="4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B2AD52D-7967-414F-B1D0-DB4B667E65D6}"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863DE4-9271-4E3A-AEB4-11405B117FE3}" type="slidenum">
              <a:rPr lang="en-US" smtClean="0"/>
              <a:t>‹#›</a:t>
            </a:fld>
            <a:endParaRPr lang="en-US"/>
          </a:p>
        </p:txBody>
      </p:sp>
    </p:spTree>
    <p:extLst>
      <p:ext uri="{BB962C8B-B14F-4D97-AF65-F5344CB8AC3E}">
        <p14:creationId xmlns:p14="http://schemas.microsoft.com/office/powerpoint/2010/main" val="1371391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2AD52D-7967-414F-B1D0-DB4B667E65D6}"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863DE4-9271-4E3A-AEB4-11405B117FE3}" type="slidenum">
              <a:rPr lang="en-US" smtClean="0"/>
              <a:t>‹#›</a:t>
            </a:fld>
            <a:endParaRPr lang="en-US"/>
          </a:p>
        </p:txBody>
      </p:sp>
    </p:spTree>
    <p:extLst>
      <p:ext uri="{BB962C8B-B14F-4D97-AF65-F5344CB8AC3E}">
        <p14:creationId xmlns:p14="http://schemas.microsoft.com/office/powerpoint/2010/main" val="1300001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2AD52D-7967-414F-B1D0-DB4B667E65D6}"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863DE4-9271-4E3A-AEB4-11405B117FE3}" type="slidenum">
              <a:rPr lang="en-US" smtClean="0"/>
              <a:t>‹#›</a:t>
            </a:fld>
            <a:endParaRPr lang="en-US"/>
          </a:p>
        </p:txBody>
      </p:sp>
    </p:spTree>
    <p:extLst>
      <p:ext uri="{BB962C8B-B14F-4D97-AF65-F5344CB8AC3E}">
        <p14:creationId xmlns:p14="http://schemas.microsoft.com/office/powerpoint/2010/main" val="36660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2AD52D-7967-414F-B1D0-DB4B667E65D6}"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863DE4-9271-4E3A-AEB4-11405B117FE3}" type="slidenum">
              <a:rPr lang="en-US" smtClean="0"/>
              <a:t>‹#›</a:t>
            </a:fld>
            <a:endParaRPr lang="en-US"/>
          </a:p>
        </p:txBody>
      </p:sp>
    </p:spTree>
    <p:extLst>
      <p:ext uri="{BB962C8B-B14F-4D97-AF65-F5344CB8AC3E}">
        <p14:creationId xmlns:p14="http://schemas.microsoft.com/office/powerpoint/2010/main" val="3761516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B2AD52D-7967-414F-B1D0-DB4B667E65D6}"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863DE4-9271-4E3A-AEB4-11405B117FE3}" type="slidenum">
              <a:rPr lang="en-US" smtClean="0"/>
              <a:t>‹#›</a:t>
            </a:fld>
            <a:endParaRPr lang="en-US"/>
          </a:p>
        </p:txBody>
      </p:sp>
    </p:spTree>
    <p:extLst>
      <p:ext uri="{BB962C8B-B14F-4D97-AF65-F5344CB8AC3E}">
        <p14:creationId xmlns:p14="http://schemas.microsoft.com/office/powerpoint/2010/main" val="2916708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2AD52D-7967-414F-B1D0-DB4B667E65D6}" type="datetimeFigureOut">
              <a:rPr lang="en-US" smtClean="0"/>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863DE4-9271-4E3A-AEB4-11405B117FE3}" type="slidenum">
              <a:rPr lang="en-US" smtClean="0"/>
              <a:t>‹#›</a:t>
            </a:fld>
            <a:endParaRPr lang="en-US"/>
          </a:p>
        </p:txBody>
      </p:sp>
    </p:spTree>
    <p:extLst>
      <p:ext uri="{BB962C8B-B14F-4D97-AF65-F5344CB8AC3E}">
        <p14:creationId xmlns:p14="http://schemas.microsoft.com/office/powerpoint/2010/main" val="1668156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B2AD52D-7967-414F-B1D0-DB4B667E65D6}" type="datetimeFigureOut">
              <a:rPr lang="en-US" smtClean="0"/>
              <a:t>1/23/2019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863DE4-9271-4E3A-AEB4-11405B117FE3}" type="slidenum">
              <a:rPr lang="en-US" smtClean="0"/>
              <a:t>‹#›</a:t>
            </a:fld>
            <a:endParaRPr lang="en-US"/>
          </a:p>
        </p:txBody>
      </p:sp>
    </p:spTree>
    <p:extLst>
      <p:ext uri="{BB962C8B-B14F-4D97-AF65-F5344CB8AC3E}">
        <p14:creationId xmlns:p14="http://schemas.microsoft.com/office/powerpoint/2010/main" val="3205128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B2AD52D-7967-414F-B1D0-DB4B667E65D6}" type="datetimeFigureOut">
              <a:rPr lang="en-US" smtClean="0"/>
              <a:t>1/23/2019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863DE4-9271-4E3A-AEB4-11405B117FE3}" type="slidenum">
              <a:rPr lang="en-US" smtClean="0"/>
              <a:t>‹#›</a:t>
            </a:fld>
            <a:endParaRPr lang="en-US"/>
          </a:p>
        </p:txBody>
      </p:sp>
    </p:spTree>
    <p:extLst>
      <p:ext uri="{BB962C8B-B14F-4D97-AF65-F5344CB8AC3E}">
        <p14:creationId xmlns:p14="http://schemas.microsoft.com/office/powerpoint/2010/main" val="1660002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2AD52D-7967-414F-B1D0-DB4B667E65D6}" type="datetimeFigureOut">
              <a:rPr lang="en-US" smtClean="0"/>
              <a:t>1/23/2019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863DE4-9271-4E3A-AEB4-11405B117FE3}" type="slidenum">
              <a:rPr lang="en-US" smtClean="0"/>
              <a:t>‹#›</a:t>
            </a:fld>
            <a:endParaRPr lang="en-US"/>
          </a:p>
        </p:txBody>
      </p:sp>
    </p:spTree>
    <p:extLst>
      <p:ext uri="{BB962C8B-B14F-4D97-AF65-F5344CB8AC3E}">
        <p14:creationId xmlns:p14="http://schemas.microsoft.com/office/powerpoint/2010/main" val="743058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B2AD52D-7967-414F-B1D0-DB4B667E65D6}" type="datetimeFigureOut">
              <a:rPr lang="en-US" smtClean="0"/>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863DE4-9271-4E3A-AEB4-11405B117FE3}" type="slidenum">
              <a:rPr lang="en-US" smtClean="0"/>
              <a:t>‹#›</a:t>
            </a:fld>
            <a:endParaRPr lang="en-US"/>
          </a:p>
        </p:txBody>
      </p:sp>
    </p:spTree>
    <p:extLst>
      <p:ext uri="{BB962C8B-B14F-4D97-AF65-F5344CB8AC3E}">
        <p14:creationId xmlns:p14="http://schemas.microsoft.com/office/powerpoint/2010/main" val="889922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B2AD52D-7967-414F-B1D0-DB4B667E65D6}" type="datetimeFigureOut">
              <a:rPr lang="en-US" smtClean="0"/>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863DE4-9271-4E3A-AEB4-11405B117FE3}" type="slidenum">
              <a:rPr lang="en-US" smtClean="0"/>
              <a:t>‹#›</a:t>
            </a:fld>
            <a:endParaRPr lang="en-US"/>
          </a:p>
        </p:txBody>
      </p:sp>
    </p:spTree>
    <p:extLst>
      <p:ext uri="{BB962C8B-B14F-4D97-AF65-F5344CB8AC3E}">
        <p14:creationId xmlns:p14="http://schemas.microsoft.com/office/powerpoint/2010/main" val="907423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2AD52D-7967-414F-B1D0-DB4B667E65D6}" type="datetimeFigureOut">
              <a:rPr lang="en-US" smtClean="0"/>
              <a:t>1/23/2019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863DE4-9271-4E3A-AEB4-11405B117FE3}" type="slidenum">
              <a:rPr lang="en-US" smtClean="0"/>
              <a:t>‹#›</a:t>
            </a:fld>
            <a:endParaRPr lang="en-US"/>
          </a:p>
        </p:txBody>
      </p:sp>
    </p:spTree>
    <p:extLst>
      <p:ext uri="{BB962C8B-B14F-4D97-AF65-F5344CB8AC3E}">
        <p14:creationId xmlns:p14="http://schemas.microsoft.com/office/powerpoint/2010/main" val="37621038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Christianity is simply the beauty of a romantic relationship between Pedro Sons
</a:t>
            </a:r>
          </a:p>
        </p:txBody>
      </p:sp>
      <p:sp>
        <p:nvSpPr>
          <p:cNvPr id="3" name="Subtitle 2"/>
          <p:cNvSpPr>
            <a:spLocks noGrp="1"/>
          </p:cNvSpPr>
          <p:nvPr>
            <p:ph type="subTitle" idx="1"/>
          </p:nvPr>
        </p:nvSpPr>
        <p:spPr/>
        <p:txBody>
          <a:bodyPr>
            <a:normAutofit lnSpcReduction="10000"/>
          </a:bodyPr>
          <a:lstStyle/>
          <a:p>
            <a:r>
              <a:rPr lang="en-US" dirty="0"/>
              <a:t>
2018 October/October
In.
</a:t>
            </a:r>
          </a:p>
        </p:txBody>
      </p:sp>
    </p:spTree>
    <p:extLst>
      <p:ext uri="{BB962C8B-B14F-4D97-AF65-F5344CB8AC3E}">
        <p14:creationId xmlns:p14="http://schemas.microsoft.com/office/powerpoint/2010/main" val="3606322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en-US" sz="3200" dirty="0"/>
              <a:t>The father of the children is calm.</a:t>
            </a:r>
            <a:br>
              <a:rPr lang="en-US" sz="3200" dirty="0"/>
            </a:br>
            <a:r>
              <a:rPr lang="en-US" sz="3200" dirty="0"/>
              <a:t>
</a:t>
            </a:r>
          </a:p>
        </p:txBody>
      </p:sp>
      <p:sp>
        <p:nvSpPr>
          <p:cNvPr id="3" name="Content Placeholder 2"/>
          <p:cNvSpPr>
            <a:spLocks noGrp="1"/>
          </p:cNvSpPr>
          <p:nvPr>
            <p:ph idx="1"/>
          </p:nvPr>
        </p:nvSpPr>
        <p:spPr/>
        <p:txBody>
          <a:bodyPr/>
          <a:lstStyle/>
          <a:p>
            <a:pPr marL="0" indent="0" algn="r" rtl="1">
              <a:buNone/>
            </a:pPr>
            <a:r>
              <a:rPr lang="en-US" dirty="0"/>
              <a:t>How nice that God August:
John 14:27 
Quiet for you to relax, so I can fit you. The globe can't be comfortable for her so I can give you a tenth. Don't say you're anxious and fearless.
</a:t>
            </a:r>
          </a:p>
        </p:txBody>
      </p:sp>
    </p:spTree>
    <p:extLst>
      <p:ext uri="{BB962C8B-B14F-4D97-AF65-F5344CB8AC3E}">
        <p14:creationId xmlns:p14="http://schemas.microsoft.com/office/powerpoint/2010/main" val="677032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en-US" sz="3200" dirty="0"/>
              <a:t>August, and their children of sin over and over again could compromise</a:t>
            </a:r>
            <a:br>
              <a:rPr lang="en-US" sz="3200" dirty="0"/>
            </a:br>
            <a:r>
              <a:rPr lang="en-US" sz="3200" dirty="0"/>
              <a:t>
</a:t>
            </a:r>
          </a:p>
        </p:txBody>
      </p:sp>
      <p:sp>
        <p:nvSpPr>
          <p:cNvPr id="3" name="Content Placeholder 2"/>
          <p:cNvSpPr>
            <a:spLocks noGrp="1"/>
          </p:cNvSpPr>
          <p:nvPr>
            <p:ph idx="1"/>
          </p:nvPr>
        </p:nvSpPr>
        <p:spPr/>
        <p:txBody>
          <a:bodyPr/>
          <a:lstStyle/>
          <a:p>
            <a:pPr marL="0" indent="0" algn="r" rtl="1">
              <a:buNone/>
            </a:pPr>
            <a:r>
              <a:rPr lang="en-US" dirty="0"/>
              <a:t>How nice that God August:
1 John 1:9 
 But if we confess our sins to her, can we confess because he is behaving properly, that he is our sins and all our cleanliness.
</a:t>
            </a:r>
          </a:p>
        </p:txBody>
      </p:sp>
    </p:spTree>
    <p:extLst>
      <p:ext uri="{BB962C8B-B14F-4D97-AF65-F5344CB8AC3E}">
        <p14:creationId xmlns:p14="http://schemas.microsoft.com/office/powerpoint/2010/main" val="2694209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en-US" sz="3200" dirty="0"/>
              <a:t>The August shines their children's way.</a:t>
            </a:r>
            <a:br>
              <a:rPr lang="en-US" sz="3200" dirty="0"/>
            </a:br>
            <a:r>
              <a:rPr lang="en-US" sz="3200" dirty="0"/>
              <a:t>
</a:t>
            </a:r>
          </a:p>
        </p:txBody>
      </p:sp>
      <p:sp>
        <p:nvSpPr>
          <p:cNvPr id="3" name="Content Placeholder 2"/>
          <p:cNvSpPr>
            <a:spLocks noGrp="1"/>
          </p:cNvSpPr>
          <p:nvPr>
            <p:ph idx="1"/>
          </p:nvPr>
        </p:nvSpPr>
        <p:spPr/>
        <p:txBody>
          <a:bodyPr/>
          <a:lstStyle/>
          <a:p>
            <a:pPr marL="0" indent="0" algn="r" rtl="1">
              <a:buNone/>
            </a:pPr>
            <a:r>
              <a:rPr lang="en-US" dirty="0"/>
              <a:t>How nice that God August:
John 8:12 
 Open to the public, "Jesus said I am the light of the world, who does not follow me in the darkness will not catch him, but will have a light of life."
</a:t>
            </a:r>
          </a:p>
        </p:txBody>
      </p:sp>
    </p:spTree>
    <p:extLst>
      <p:ext uri="{BB962C8B-B14F-4D97-AF65-F5344CB8AC3E}">
        <p14:creationId xmlns:p14="http://schemas.microsoft.com/office/powerpoint/2010/main" val="3276078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en-US" sz="3200" dirty="0"/>
              <a:t>The father of your close children.</a:t>
            </a:r>
            <a:br>
              <a:rPr lang="en-US" sz="3200" dirty="0"/>
            </a:br>
            <a:r>
              <a:rPr lang="en-US" sz="3200" dirty="0"/>
              <a:t>
</a:t>
            </a:r>
          </a:p>
        </p:txBody>
      </p:sp>
      <p:sp>
        <p:nvSpPr>
          <p:cNvPr id="3" name="Content Placeholder 2"/>
          <p:cNvSpPr>
            <a:spLocks noGrp="1"/>
          </p:cNvSpPr>
          <p:nvPr>
            <p:ph idx="1"/>
          </p:nvPr>
        </p:nvSpPr>
        <p:spPr/>
        <p:txBody>
          <a:bodyPr/>
          <a:lstStyle/>
          <a:p>
            <a:pPr marL="0" indent="0" algn="r" rtl="1">
              <a:buNone/>
            </a:pPr>
            <a:r>
              <a:rPr lang="en-US" dirty="0"/>
              <a:t>How nice that God August:
Matthew 6:18 
 So people may not be aware of the fast you </a:t>
            </a:r>
            <a:r>
              <a:rPr lang="en-US" dirty="0" err="1"/>
              <a:t>ke</a:t>
            </a:r>
            <a:r>
              <a:rPr lang="en-US" dirty="0"/>
              <a:t> in the unseen August but it is considered paternity and it is nothing it will not conceal your reward.
</a:t>
            </a:r>
            <a:endParaRPr lang="fa-IR" dirty="0"/>
          </a:p>
        </p:txBody>
      </p:sp>
    </p:spTree>
    <p:extLst>
      <p:ext uri="{BB962C8B-B14F-4D97-AF65-F5344CB8AC3E}">
        <p14:creationId xmlns:p14="http://schemas.microsoft.com/office/powerpoint/2010/main" val="13048843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en-US" sz="3200" dirty="0"/>
              <a:t>The father of the best for their children will be</a:t>
            </a:r>
            <a:br>
              <a:rPr lang="en-US" sz="3200" dirty="0"/>
            </a:br>
            <a:r>
              <a:rPr lang="en-US" sz="3200" dirty="0"/>
              <a:t>
</a:t>
            </a:r>
          </a:p>
        </p:txBody>
      </p:sp>
      <p:sp>
        <p:nvSpPr>
          <p:cNvPr id="3" name="Content Placeholder 2"/>
          <p:cNvSpPr>
            <a:spLocks noGrp="1"/>
          </p:cNvSpPr>
          <p:nvPr>
            <p:ph idx="1"/>
          </p:nvPr>
        </p:nvSpPr>
        <p:spPr/>
        <p:txBody>
          <a:bodyPr/>
          <a:lstStyle/>
          <a:p>
            <a:pPr marL="0" indent="0" algn="r" rtl="1">
              <a:buNone/>
            </a:pPr>
            <a:r>
              <a:rPr lang="en-US" dirty="0"/>
              <a:t>How nice that God August:
Luke 18:30 
 In this world will change several times and eternal life in the Hereafter, he will earn
</a:t>
            </a:r>
          </a:p>
        </p:txBody>
      </p:sp>
    </p:spTree>
    <p:extLst>
      <p:ext uri="{BB962C8B-B14F-4D97-AF65-F5344CB8AC3E}">
        <p14:creationId xmlns:p14="http://schemas.microsoft.com/office/powerpoint/2010/main" val="28602815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en-US" sz="3200" dirty="0"/>
              <a:t>August loves his children to listen and do them</a:t>
            </a:r>
            <a:br>
              <a:rPr lang="en-US" sz="3200" dirty="0"/>
            </a:br>
            <a:r>
              <a:rPr lang="en-US" sz="3200" dirty="0"/>
              <a:t>
</a:t>
            </a:r>
          </a:p>
        </p:txBody>
      </p:sp>
      <p:sp>
        <p:nvSpPr>
          <p:cNvPr id="3" name="Content Placeholder 2"/>
          <p:cNvSpPr>
            <a:spLocks noGrp="1"/>
          </p:cNvSpPr>
          <p:nvPr>
            <p:ph idx="1"/>
          </p:nvPr>
        </p:nvSpPr>
        <p:spPr/>
        <p:txBody>
          <a:bodyPr/>
          <a:lstStyle/>
          <a:p>
            <a:pPr marL="0" indent="0" algn="r" rtl="1">
              <a:buNone/>
            </a:pPr>
            <a:r>
              <a:rPr lang="en-US" dirty="0"/>
              <a:t>How nice that God August:
Matthew 21:22 
And no matter how eager you are to pray with faith, you will find
</a:t>
            </a:r>
            <a:endParaRPr lang="en-US" b="1" u="sng" dirty="0"/>
          </a:p>
        </p:txBody>
      </p:sp>
    </p:spTree>
    <p:extLst>
      <p:ext uri="{BB962C8B-B14F-4D97-AF65-F5344CB8AC3E}">
        <p14:creationId xmlns:p14="http://schemas.microsoft.com/office/powerpoint/2010/main" val="14575497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en-US" sz="3200" dirty="0"/>
              <a:t>Children are stronger.</a:t>
            </a:r>
            <a:br>
              <a:rPr lang="en-US" sz="3200" dirty="0"/>
            </a:br>
            <a:r>
              <a:rPr lang="en-US" sz="3200" dirty="0"/>
              <a:t>
</a:t>
            </a:r>
          </a:p>
        </p:txBody>
      </p:sp>
      <p:sp>
        <p:nvSpPr>
          <p:cNvPr id="3" name="Content Placeholder 2"/>
          <p:cNvSpPr>
            <a:spLocks noGrp="1"/>
          </p:cNvSpPr>
          <p:nvPr>
            <p:ph idx="1"/>
          </p:nvPr>
        </p:nvSpPr>
        <p:spPr/>
        <p:txBody>
          <a:bodyPr/>
          <a:lstStyle/>
          <a:p>
            <a:pPr marL="0" indent="0" algn="r" rtl="1">
              <a:buNone/>
            </a:pPr>
            <a:r>
              <a:rPr lang="en-US" dirty="0"/>
              <a:t>How nice that God August:
1 Corinthians 4:20 
 Because the Kingdom of God is not from the letter, but also from the power
</a:t>
            </a:r>
          </a:p>
        </p:txBody>
      </p:sp>
    </p:spTree>
    <p:extLst>
      <p:ext uri="{BB962C8B-B14F-4D97-AF65-F5344CB8AC3E}">
        <p14:creationId xmlns:p14="http://schemas.microsoft.com/office/powerpoint/2010/main" val="7897253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en-US" sz="3200" dirty="0"/>
              <a:t>August loves his children, and he's willing to sacrifice their lives for them.</a:t>
            </a:r>
            <a:br>
              <a:rPr lang="en-US" sz="3200" dirty="0"/>
            </a:br>
            <a:r>
              <a:rPr lang="en-US" sz="3200" dirty="0"/>
              <a:t>
</a:t>
            </a:r>
          </a:p>
        </p:txBody>
      </p:sp>
      <p:sp>
        <p:nvSpPr>
          <p:cNvPr id="3" name="Content Placeholder 2"/>
          <p:cNvSpPr>
            <a:spLocks noGrp="1"/>
          </p:cNvSpPr>
          <p:nvPr>
            <p:ph idx="1"/>
          </p:nvPr>
        </p:nvSpPr>
        <p:spPr/>
        <p:txBody>
          <a:bodyPr/>
          <a:lstStyle/>
          <a:p>
            <a:pPr marL="0" indent="0" algn="r" rtl="1">
              <a:buNone/>
            </a:pPr>
            <a:r>
              <a:rPr lang="en-US" dirty="0"/>
              <a:t>How nice that God August:
John 3:16 
Because God loved the world, that the boy who abandoned his </a:t>
            </a:r>
            <a:r>
              <a:rPr lang="en-US" dirty="0" err="1"/>
              <a:t>his</a:t>
            </a:r>
            <a:r>
              <a:rPr lang="en-US" dirty="0"/>
              <a:t> belief must not perish but have eternal life, true
</a:t>
            </a:r>
          </a:p>
        </p:txBody>
      </p:sp>
    </p:spTree>
    <p:extLst>
      <p:ext uri="{BB962C8B-B14F-4D97-AF65-F5344CB8AC3E}">
        <p14:creationId xmlns:p14="http://schemas.microsoft.com/office/powerpoint/2010/main" val="17081657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en-US" dirty="0"/>
              <a:t>and the Last Word
</a:t>
            </a:r>
          </a:p>
        </p:txBody>
      </p:sp>
      <p:sp>
        <p:nvSpPr>
          <p:cNvPr id="3" name="Content Placeholder 2"/>
          <p:cNvSpPr>
            <a:spLocks noGrp="1"/>
          </p:cNvSpPr>
          <p:nvPr>
            <p:ph idx="1"/>
          </p:nvPr>
        </p:nvSpPr>
        <p:spPr/>
        <p:txBody>
          <a:bodyPr/>
          <a:lstStyle/>
          <a:p>
            <a:pPr marL="0" indent="0" algn="r" rtl="1">
              <a:buNone/>
            </a:pPr>
            <a:r>
              <a:rPr lang="en-US" b="1" u="sng" dirty="0"/>
              <a:t>So he's our real father.
Matthew 23:9
No one on the Earth your father is one </a:t>
            </a:r>
            <a:r>
              <a:rPr lang="fa-IR" b="1" u="sng" dirty="0"/>
              <a:t>منخیید </a:t>
            </a:r>
            <a:r>
              <a:rPr lang="en-US" b="1" u="sng" dirty="0"/>
              <a:t>because he is in heaven
</a:t>
            </a:r>
          </a:p>
        </p:txBody>
      </p:sp>
    </p:spTree>
    <p:extLst>
      <p:ext uri="{BB962C8B-B14F-4D97-AF65-F5344CB8AC3E}">
        <p14:creationId xmlns:p14="http://schemas.microsoft.com/office/powerpoint/2010/main" val="1778272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Introduction
</a:t>
            </a:r>
          </a:p>
        </p:txBody>
      </p:sp>
      <p:sp>
        <p:nvSpPr>
          <p:cNvPr id="3" name="Content Placeholder 2"/>
          <p:cNvSpPr>
            <a:spLocks noGrp="1"/>
          </p:cNvSpPr>
          <p:nvPr>
            <p:ph idx="1"/>
          </p:nvPr>
        </p:nvSpPr>
        <p:spPr/>
        <p:txBody>
          <a:bodyPr>
            <a:normAutofit fontScale="85000" lnSpcReduction="20000"/>
          </a:bodyPr>
          <a:lstStyle/>
          <a:p>
            <a:pPr algn="r" rtl="1"/>
            <a:r>
              <a:rPr lang="en-US" dirty="0"/>
              <a:t>Recently a new slot that opened up to me, I met a new world in the name of Christianity. The world was unknown to me at the very beginning but for the review, which very ideas of beauty took a Christian step for me is that there are enormous physical gaps showing, love, and back cream curtains. Physical gaps that have the same physical gaps that love is near, and the physical gaps that August. Yes, it's August.
In this field I got it from the valve of the human mind limited to his father and adopted from the perspective of the human relationship with the word of the Lord in comparison. He has given him August </a:t>
            </a:r>
            <a:r>
              <a:rPr lang="en-US" dirty="0" err="1"/>
              <a:t>Kamlamesh</a:t>
            </a:r>
            <a:r>
              <a:rPr lang="en-US" dirty="0"/>
              <a:t>, but why do we love her father to read? Why does God August for us humans are beautiful and understandable?
 Hope this entry can be for those who tend to be familiar with the Christian faith, as well as to </a:t>
            </a:r>
            <a:r>
              <a:rPr lang="fa-IR" dirty="0"/>
              <a:t>دارانی </a:t>
            </a:r>
            <a:r>
              <a:rPr lang="en-US" dirty="0"/>
              <a:t>who are the children of God's real August is actually fruitful.
</a:t>
            </a:r>
            <a:endParaRPr lang="fa-IR" dirty="0"/>
          </a:p>
        </p:txBody>
      </p:sp>
    </p:spTree>
    <p:extLst>
      <p:ext uri="{BB962C8B-B14F-4D97-AF65-F5344CB8AC3E}">
        <p14:creationId xmlns:p14="http://schemas.microsoft.com/office/powerpoint/2010/main" val="311986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en-US" dirty="0"/>
              <a:t>Characteristic of a man August
</a:t>
            </a:r>
          </a:p>
        </p:txBody>
      </p:sp>
      <p:sp>
        <p:nvSpPr>
          <p:cNvPr id="3" name="Content Placeholder 2"/>
          <p:cNvSpPr>
            <a:spLocks noGrp="1"/>
          </p:cNvSpPr>
          <p:nvPr>
            <p:ph idx="1"/>
          </p:nvPr>
        </p:nvSpPr>
        <p:spPr/>
        <p:txBody>
          <a:bodyPr>
            <a:normAutofit fontScale="92500" lnSpcReduction="10000"/>
          </a:bodyPr>
          <a:lstStyle/>
          <a:p>
            <a:pPr marL="0" indent="0" algn="r" rtl="1">
              <a:buNone/>
            </a:pPr>
            <a:r>
              <a:rPr lang="en-US" dirty="0"/>
              <a:t>Your child's father. Please look from the perspective of the August, or from a child's perspective to his father's look and reply.
Father's material needs for their children, such as fodder, clothing and... The fix does not
The father of the orphanage is safe and reliable for their children.
August teachers to educate their children and presenter
August is the source of grace, without eyes, unconditional, to their children.
The father of all her sons to meet a look on the eye
The father of the children is calm.
</a:t>
            </a:r>
            <a:endParaRPr lang="fa-IR" dirty="0"/>
          </a:p>
        </p:txBody>
      </p:sp>
    </p:spTree>
    <p:extLst>
      <p:ext uri="{BB962C8B-B14F-4D97-AF65-F5344CB8AC3E}">
        <p14:creationId xmlns:p14="http://schemas.microsoft.com/office/powerpoint/2010/main" val="4268033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en-US" dirty="0"/>
              <a:t>The continuation of the human characteristics of the August
</a:t>
            </a:r>
          </a:p>
        </p:txBody>
      </p:sp>
      <p:sp>
        <p:nvSpPr>
          <p:cNvPr id="3" name="Content Placeholder 2"/>
          <p:cNvSpPr>
            <a:spLocks noGrp="1"/>
          </p:cNvSpPr>
          <p:nvPr>
            <p:ph idx="1"/>
          </p:nvPr>
        </p:nvSpPr>
        <p:spPr/>
        <p:txBody>
          <a:bodyPr>
            <a:normAutofit fontScale="92500"/>
          </a:bodyPr>
          <a:lstStyle/>
          <a:p>
            <a:pPr algn="r" rtl="1"/>
            <a:r>
              <a:rPr lang="en-US" dirty="0"/>
              <a:t>August, and their children of sin over and over again could compromise
The August shines their children's way.
The father of your close children.
The father of the best for their children will be
August loves his children to listen and do them
Children are stronger.
August loves his children, and he's willing to sacrifice their lives for them.
 August.................................
</a:t>
            </a:r>
          </a:p>
        </p:txBody>
      </p:sp>
    </p:spTree>
    <p:extLst>
      <p:ext uri="{BB962C8B-B14F-4D97-AF65-F5344CB8AC3E}">
        <p14:creationId xmlns:p14="http://schemas.microsoft.com/office/powerpoint/2010/main" val="3055769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n-US" sz="3100" dirty="0"/>
              <a:t>Father's material needs for their children, such as fodder, clothing and... The fix does not</a:t>
            </a:r>
            <a:br>
              <a:rPr lang="en-US" sz="3100" dirty="0"/>
            </a:br>
            <a:r>
              <a:rPr lang="en-US" sz="3100" dirty="0"/>
              <a:t>
</a:t>
            </a:r>
            <a:endParaRPr lang="en-US" dirty="0"/>
          </a:p>
        </p:txBody>
      </p:sp>
      <p:sp>
        <p:nvSpPr>
          <p:cNvPr id="3" name="Content Placeholder 2"/>
          <p:cNvSpPr>
            <a:spLocks noGrp="1"/>
          </p:cNvSpPr>
          <p:nvPr>
            <p:ph idx="1"/>
          </p:nvPr>
        </p:nvSpPr>
        <p:spPr/>
        <p:txBody>
          <a:bodyPr/>
          <a:lstStyle/>
          <a:p>
            <a:pPr marL="0" indent="0" algn="r">
              <a:buNone/>
            </a:pPr>
            <a:r>
              <a:rPr lang="en-US" dirty="0"/>
              <a:t>How nice that God August:
Matthew 6:26 
To search for birds: it's not to work, not drew, not in store your father's heavenly caches, but one day she will. Unless it was the value that I was a lot more than?
</a:t>
            </a:r>
          </a:p>
        </p:txBody>
      </p:sp>
    </p:spTree>
    <p:extLst>
      <p:ext uri="{BB962C8B-B14F-4D97-AF65-F5344CB8AC3E}">
        <p14:creationId xmlns:p14="http://schemas.microsoft.com/office/powerpoint/2010/main" val="3510738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en-US" sz="3600" dirty="0"/>
              <a:t>The father of the orphanage is safe and reliable for their children.</a:t>
            </a:r>
            <a:br>
              <a:rPr lang="en-US" sz="3600" dirty="0"/>
            </a:br>
            <a:r>
              <a:rPr lang="en-US" sz="3600" dirty="0"/>
              <a:t>
</a:t>
            </a:r>
            <a:endParaRPr lang="en-US" dirty="0"/>
          </a:p>
        </p:txBody>
      </p:sp>
      <p:sp>
        <p:nvSpPr>
          <p:cNvPr id="3" name="Content Placeholder 2"/>
          <p:cNvSpPr>
            <a:spLocks noGrp="1"/>
          </p:cNvSpPr>
          <p:nvPr>
            <p:ph idx="1"/>
          </p:nvPr>
        </p:nvSpPr>
        <p:spPr/>
        <p:txBody>
          <a:bodyPr/>
          <a:lstStyle/>
          <a:p>
            <a:pPr marL="0" indent="0" algn="r" rtl="1">
              <a:buNone/>
            </a:pPr>
            <a:r>
              <a:rPr lang="en-US" dirty="0"/>
              <a:t>How nice that God August:
John 16:32
As you can see, the time has come to actually start now that you are all scattered to their homes that can only go for me. However, I'm not just because the August is with me.
</a:t>
            </a:r>
            <a:endParaRPr lang="en-US" b="1" u="sng" dirty="0"/>
          </a:p>
        </p:txBody>
      </p:sp>
    </p:spTree>
    <p:extLst>
      <p:ext uri="{BB962C8B-B14F-4D97-AF65-F5344CB8AC3E}">
        <p14:creationId xmlns:p14="http://schemas.microsoft.com/office/powerpoint/2010/main" val="764180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en-US" sz="3200" dirty="0"/>
              <a:t>August teachers to educate their children and presenter</a:t>
            </a:r>
            <a:br>
              <a:rPr lang="en-US" sz="3200" dirty="0"/>
            </a:br>
            <a:r>
              <a:rPr lang="en-US" sz="3200" dirty="0"/>
              <a:t>
</a:t>
            </a:r>
            <a:endParaRPr lang="en-US" dirty="0"/>
          </a:p>
        </p:txBody>
      </p:sp>
      <p:sp>
        <p:nvSpPr>
          <p:cNvPr id="3" name="Content Placeholder 2"/>
          <p:cNvSpPr>
            <a:spLocks noGrp="1"/>
          </p:cNvSpPr>
          <p:nvPr>
            <p:ph idx="1"/>
          </p:nvPr>
        </p:nvSpPr>
        <p:spPr/>
        <p:txBody>
          <a:bodyPr/>
          <a:lstStyle/>
          <a:p>
            <a:pPr marL="0" indent="0" algn="r" rtl="1">
              <a:buNone/>
            </a:pPr>
            <a:r>
              <a:rPr lang="en-US" dirty="0"/>
              <a:t>How nice that God August:
John 6:45
Books written in the Prophets: God will all education. So everyone heard the voice of the August he taught me.
</a:t>
            </a:r>
          </a:p>
        </p:txBody>
      </p:sp>
    </p:spTree>
    <p:extLst>
      <p:ext uri="{BB962C8B-B14F-4D97-AF65-F5344CB8AC3E}">
        <p14:creationId xmlns:p14="http://schemas.microsoft.com/office/powerpoint/2010/main" val="1285532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en-US" sz="3600" dirty="0"/>
              <a:t>August is the source of grace, without eyes, unconditional, to their children.</a:t>
            </a:r>
            <a:br>
              <a:rPr lang="en-US" sz="3600" dirty="0"/>
            </a:br>
            <a:r>
              <a:rPr lang="en-US" sz="3600" dirty="0"/>
              <a:t>
</a:t>
            </a:r>
            <a:endParaRPr lang="en-US" dirty="0"/>
          </a:p>
        </p:txBody>
      </p:sp>
      <p:sp>
        <p:nvSpPr>
          <p:cNvPr id="3" name="Content Placeholder 2"/>
          <p:cNvSpPr>
            <a:spLocks noGrp="1"/>
          </p:cNvSpPr>
          <p:nvPr>
            <p:ph idx="1"/>
          </p:nvPr>
        </p:nvSpPr>
        <p:spPr/>
        <p:txBody>
          <a:bodyPr/>
          <a:lstStyle/>
          <a:p>
            <a:pPr marL="0" indent="0" algn="r">
              <a:buNone/>
            </a:pPr>
            <a:r>
              <a:rPr lang="en-US" dirty="0"/>
              <a:t>How nice that God August:
Romans 5:2
by believing in Christ, we enter the good grace, the blessing that we were in that faith and not only hope that the joy of God in the glory of that partnership,
</a:t>
            </a:r>
            <a:endParaRPr lang="fa-IR" dirty="0"/>
          </a:p>
        </p:txBody>
      </p:sp>
    </p:spTree>
    <p:extLst>
      <p:ext uri="{BB962C8B-B14F-4D97-AF65-F5344CB8AC3E}">
        <p14:creationId xmlns:p14="http://schemas.microsoft.com/office/powerpoint/2010/main" val="695359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n-US" sz="3200" dirty="0"/>
              <a:t>The father of all her sons to meet a look on the eye</a:t>
            </a:r>
            <a:br>
              <a:rPr lang="en-US" sz="3200" dirty="0"/>
            </a:br>
            <a:r>
              <a:rPr lang="en-US" sz="3200" dirty="0"/>
              <a:t>
</a:t>
            </a:r>
          </a:p>
        </p:txBody>
      </p:sp>
      <p:sp>
        <p:nvSpPr>
          <p:cNvPr id="3" name="Content Placeholder 2"/>
          <p:cNvSpPr>
            <a:spLocks noGrp="1"/>
          </p:cNvSpPr>
          <p:nvPr>
            <p:ph idx="1"/>
          </p:nvPr>
        </p:nvSpPr>
        <p:spPr/>
        <p:txBody>
          <a:bodyPr/>
          <a:lstStyle/>
          <a:p>
            <a:pPr marL="0" indent="0" algn="r" rtl="1">
              <a:buNone/>
            </a:pPr>
            <a:r>
              <a:rPr lang="en-US" dirty="0"/>
              <a:t>How nice that God August:
Matthew 5:45 
 This means you will be your father's heavenly children, because it is your sun doing the same thing, and can be conditioned by </a:t>
            </a:r>
            <a:r>
              <a:rPr lang="en-US" dirty="0" err="1"/>
              <a:t>Nican</a:t>
            </a:r>
            <a:r>
              <a:rPr lang="en-US" dirty="0"/>
              <a:t> and rain on the </a:t>
            </a:r>
            <a:r>
              <a:rPr lang="en-US" dirty="0" err="1"/>
              <a:t>Dartakaran</a:t>
            </a:r>
            <a:r>
              <a:rPr lang="en-US" dirty="0"/>
              <a:t> and the bad guys can </a:t>
            </a:r>
            <a:r>
              <a:rPr lang="en-US" dirty="0" err="1"/>
              <a:t>barand</a:t>
            </a:r>
            <a:r>
              <a:rPr lang="en-US" dirty="0"/>
              <a:t>.
</a:t>
            </a:r>
          </a:p>
        </p:txBody>
      </p:sp>
    </p:spTree>
    <p:extLst>
      <p:ext uri="{BB962C8B-B14F-4D97-AF65-F5344CB8AC3E}">
        <p14:creationId xmlns:p14="http://schemas.microsoft.com/office/powerpoint/2010/main" val="3402757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239</TotalTime>
  <Words>382</Words>
  <Application>Microsoft Office PowerPoint</Application>
  <PresentationFormat>Widescreen</PresentationFormat>
  <Paragraphs>36</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Christianity is simply the beauty of a romantic relationship between Pedro Sons
</vt:lpstr>
      <vt:lpstr>Introduction
</vt:lpstr>
      <vt:lpstr>Characteristic of a man August
</vt:lpstr>
      <vt:lpstr>The continuation of the human characteristics of the August
</vt:lpstr>
      <vt:lpstr>Father's material needs for their children, such as fodder, clothing and... The fix does not 
</vt:lpstr>
      <vt:lpstr>The father of the orphanage is safe and reliable for their children. 
</vt:lpstr>
      <vt:lpstr>August teachers to educate their children and presenter 
</vt:lpstr>
      <vt:lpstr>August is the source of grace, without eyes, unconditional, to their children. 
</vt:lpstr>
      <vt:lpstr>The father of all her sons to meet a look on the eye 
</vt:lpstr>
      <vt:lpstr>The father of the children is calm. 
</vt:lpstr>
      <vt:lpstr>August, and their children of sin over and over again could compromise 
</vt:lpstr>
      <vt:lpstr>The August shines their children's way. 
</vt:lpstr>
      <vt:lpstr>The father of your close children. 
</vt:lpstr>
      <vt:lpstr>The father of the best for their children will be 
</vt:lpstr>
      <vt:lpstr>August loves his children to listen and do them 
</vt:lpstr>
      <vt:lpstr>Children are stronger. 
</vt:lpstr>
      <vt:lpstr>August loves his children, and he's willing to sacrifice their lives for them. 
</vt:lpstr>
      <vt:lpstr>and the Last Word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مسیحیت به سادگی و زیبایی یک رابطه عاشقانه پدرو فرزندی</dc:title>
  <dc:creator>Windows User</dc:creator>
  <cp:lastModifiedBy>Erv Thomas</cp:lastModifiedBy>
  <cp:revision>39</cp:revision>
  <dcterms:created xsi:type="dcterms:W3CDTF">2018-10-14T05:38:11Z</dcterms:created>
  <dcterms:modified xsi:type="dcterms:W3CDTF">2019-01-23T20:57:42Z</dcterms:modified>
</cp:coreProperties>
</file>